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2" r:id="rId2"/>
    <p:sldId id="256" r:id="rId3"/>
    <p:sldId id="303" r:id="rId4"/>
    <p:sldId id="30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69" r:id="rId19"/>
    <p:sldId id="270" r:id="rId20"/>
    <p:sldId id="275" r:id="rId21"/>
    <p:sldId id="271" r:id="rId22"/>
    <p:sldId id="274" r:id="rId23"/>
    <p:sldId id="272" r:id="rId24"/>
    <p:sldId id="280" r:id="rId25"/>
    <p:sldId id="276" r:id="rId26"/>
    <p:sldId id="277" r:id="rId27"/>
    <p:sldId id="283" r:id="rId28"/>
    <p:sldId id="281" r:id="rId29"/>
    <p:sldId id="282" r:id="rId30"/>
    <p:sldId id="278" r:id="rId31"/>
    <p:sldId id="279" r:id="rId32"/>
    <p:sldId id="287" r:id="rId33"/>
    <p:sldId id="284" r:id="rId34"/>
    <p:sldId id="285" r:id="rId35"/>
    <p:sldId id="286" r:id="rId36"/>
    <p:sldId id="290" r:id="rId37"/>
    <p:sldId id="288" r:id="rId38"/>
    <p:sldId id="289" r:id="rId39"/>
    <p:sldId id="295" r:id="rId40"/>
    <p:sldId id="291" r:id="rId41"/>
    <p:sldId id="292" r:id="rId42"/>
    <p:sldId id="293" r:id="rId43"/>
    <p:sldId id="294" r:id="rId44"/>
    <p:sldId id="299" r:id="rId45"/>
    <p:sldId id="296" r:id="rId46"/>
    <p:sldId id="297" r:id="rId47"/>
    <p:sldId id="301" r:id="rId48"/>
    <p:sldId id="298" r:id="rId49"/>
    <p:sldId id="308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381000"/>
            <a:ext cx="6172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Book Antiqua" panose="02040602050305030304" pitchFamily="18" charset="0"/>
              </a:rPr>
              <a:t>RUNGTA COLLEGE OF DENTAL SCIENCES &amp; RESEARCH </a:t>
            </a:r>
            <a:r>
              <a:rPr lang="en-US" sz="3200" dirty="0" smtClean="0"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latin typeface="Book Antiqua" panose="02040602050305030304" pitchFamily="18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0" y="3200400"/>
            <a:ext cx="6172200" cy="1193322"/>
          </a:xfrm>
        </p:spPr>
        <p:txBody>
          <a:bodyPr>
            <a:noAutofit/>
          </a:bodyPr>
          <a:lstStyle/>
          <a:p>
            <a:r>
              <a:rPr lang="en-US" sz="2800" dirty="0" smtClean="0"/>
              <a:t>MYCOTIC INFECTIONS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874520" cy="2114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86000"/>
            <a:ext cx="3855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TITLE OF THE TOPIC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257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DEPARTMENT OF ORAL PATHOLOGY &amp; MICROBIOLOGY   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3000" cy="643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987" y="0"/>
            <a:ext cx="9193987" cy="69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526" y="0"/>
            <a:ext cx="9194526" cy="69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349" y="0"/>
            <a:ext cx="91686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467600" cy="1752600"/>
          </a:xfrm>
        </p:spPr>
        <p:txBody>
          <a:bodyPr/>
          <a:lstStyle/>
          <a:p>
            <a:r>
              <a:rPr lang="en-US" sz="3200" dirty="0" smtClean="0"/>
              <a:t>GUIDED BY:-</a:t>
            </a:r>
            <a:br>
              <a:rPr lang="en-US" sz="3200" dirty="0" smtClean="0"/>
            </a:br>
            <a:r>
              <a:rPr lang="en-US" sz="3200" dirty="0" smtClean="0">
                <a:cs typeface="AngsanaUPC" pitchFamily="18" charset="-34"/>
              </a:rPr>
              <a:t>DR. SIDDHARTH PUNDIR</a:t>
            </a:r>
            <a:br>
              <a:rPr lang="en-US" sz="3200" dirty="0" smtClean="0">
                <a:cs typeface="AngsanaUPC" pitchFamily="18" charset="-34"/>
              </a:rPr>
            </a:br>
            <a:r>
              <a:rPr lang="en-US" sz="3200" dirty="0" smtClean="0">
                <a:cs typeface="AngsanaUPC" pitchFamily="18" charset="-34"/>
              </a:rPr>
              <a:t>DR. SUDHANSHU DIXIT</a:t>
            </a:r>
            <a:br>
              <a:rPr lang="en-US" sz="3200" dirty="0" smtClean="0">
                <a:cs typeface="AngsanaUPC" pitchFamily="18" charset="-34"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7772400" cy="150876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MYCOTIC INFECTION OF ORAL CAVITY</a:t>
            </a:r>
            <a:endParaRPr lang="en-US" sz="4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738" y="0"/>
            <a:ext cx="9196738" cy="683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45086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533400" y="1981200"/>
          <a:ext cx="8229599" cy="4001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024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86364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  <a:gridCol w="2471211">
                  <a:extLst>
                    <a:ext uri="{9D8B030D-6E8A-4147-A177-3AD203B41FA5}">
                      <a16:colId xmlns:a16="http://schemas.microsoft.com/office/drawing/2014/main" xmlns="" val="3411213719"/>
                    </a:ext>
                  </a:extLst>
                </a:gridCol>
              </a:tblGrid>
              <a:tr h="1459631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1088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INTRODUCTION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  <a:tr h="1088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CANDIDIASIS AND ITS TYPES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59924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57729749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1600200"/>
            <a:ext cx="7347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717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38" y="0"/>
            <a:ext cx="9193438" cy="68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914400"/>
          </a:xfrm>
        </p:spPr>
        <p:txBody>
          <a:bodyPr/>
          <a:lstStyle/>
          <a:p>
            <a:r>
              <a:rPr lang="en-US" dirty="0"/>
              <a:t>Table of Content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CANDIDIASIS AND ITS TYPES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760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738" y="0"/>
            <a:ext cx="92312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261" y="0"/>
            <a:ext cx="9119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7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fungal infection of the oral cavity is </a:t>
            </a:r>
            <a:r>
              <a:rPr lang="en-US" dirty="0" err="1" smtClean="0"/>
              <a:t>candidiasis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existence of </a:t>
            </a:r>
            <a:r>
              <a:rPr lang="en-US" dirty="0" err="1" smtClean="0"/>
              <a:t>candida</a:t>
            </a:r>
            <a:r>
              <a:rPr lang="en-US" dirty="0" smtClean="0"/>
              <a:t> can be a part of normal </a:t>
            </a:r>
            <a:r>
              <a:rPr lang="en-US" dirty="0" err="1" smtClean="0"/>
              <a:t>commensal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pathogenicity</a:t>
            </a:r>
            <a:r>
              <a:rPr lang="en-US" dirty="0" smtClean="0"/>
              <a:t> of </a:t>
            </a:r>
            <a:r>
              <a:rPr lang="en-US" dirty="0" err="1" smtClean="0"/>
              <a:t>candida</a:t>
            </a:r>
            <a:r>
              <a:rPr lang="en-US" dirty="0" smtClean="0"/>
              <a:t> is witnessed as opportunistic when immune status is compromised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8182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PREDISPOSING TO CANDIDAL INFECTIONS.</a:t>
            </a:r>
          </a:p>
          <a:p>
            <a:r>
              <a:rPr lang="en-US" dirty="0" smtClean="0"/>
              <a:t>DENTURE STOMATITIS</a:t>
            </a:r>
          </a:p>
          <a:p>
            <a:r>
              <a:rPr lang="en-US" dirty="0" smtClean="0"/>
              <a:t>ANGULAR CHEILITIS</a:t>
            </a:r>
          </a:p>
          <a:p>
            <a:r>
              <a:rPr lang="en-US" dirty="0" smtClean="0"/>
              <a:t>CANDIDAL LEUKOPLAKIA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409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SHAFER’S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LUCAS</a:t>
            </a:r>
          </a:p>
          <a:p>
            <a:r>
              <a:rPr lang="en-US" dirty="0" smtClean="0"/>
              <a:t>NEVILLE</a:t>
            </a:r>
          </a:p>
          <a:p>
            <a:r>
              <a:rPr lang="en-US" dirty="0" smtClean="0"/>
              <a:t>REGEZI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120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262193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THANK YOU</a:t>
            </a:r>
            <a:endParaRPr lang="en-US" sz="6600" b="1" i="1" u="sng" dirty="0">
              <a:solidFill>
                <a:schemeClr val="accent1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8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399"/>
            <a:ext cx="8839200" cy="66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3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6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81</TotalTime>
  <Words>124</Words>
  <Application>Microsoft Office PowerPoint</Application>
  <PresentationFormat>On-screen Show (4:3)</PresentationFormat>
  <Paragraphs>39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Metro</vt:lpstr>
      <vt:lpstr>RUNGTA COLLEGE OF DENTAL SCIENCES &amp; RESEARCH  </vt:lpstr>
      <vt:lpstr>GUIDED BY:- DR. SIDDHARTH PUNDIR DR. SUDHANSHU DIXIT </vt:lpstr>
      <vt:lpstr>Specific learning Objectives </vt:lpstr>
      <vt:lpstr>Table of Content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Take home message </vt:lpstr>
      <vt:lpstr>Question &amp; Answer Session</vt:lpstr>
      <vt:lpstr>REFERENCES  NAME OF THE BOOK WITH EDITION AND PAGE NUMBERS   ARTICLE ARE TO BE MENTIONED IF NEEDED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BY:- DR. SIDDHARTH PUNDIR DR. SUDHANSHU DIXIT </dc:title>
  <dc:creator>OP</dc:creator>
  <cp:lastModifiedBy>OP</cp:lastModifiedBy>
  <cp:revision>55</cp:revision>
  <dcterms:created xsi:type="dcterms:W3CDTF">2006-08-16T00:00:00Z</dcterms:created>
  <dcterms:modified xsi:type="dcterms:W3CDTF">2023-03-04T04:55:05Z</dcterms:modified>
</cp:coreProperties>
</file>